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57FD43-69CD-43C2-A0F0-34FF3B50FDC5}" v="4" dt="2023-07-06T15:07:12.2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6" d="100"/>
          <a:sy n="96" d="100"/>
        </p:scale>
        <p:origin x="6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leen Cleary" userId="3d3324694bd5a088" providerId="LiveId" clId="{A357FD43-69CD-43C2-A0F0-34FF3B50FDC5}"/>
    <pc:docChg chg="custSel modSld">
      <pc:chgData name="Aileen Cleary" userId="3d3324694bd5a088" providerId="LiveId" clId="{A357FD43-69CD-43C2-A0F0-34FF3B50FDC5}" dt="2023-07-06T15:07:34.764" v="711" actId="207"/>
      <pc:docMkLst>
        <pc:docMk/>
      </pc:docMkLst>
      <pc:sldChg chg="addSp delSp modSp mod modAnim">
        <pc:chgData name="Aileen Cleary" userId="3d3324694bd5a088" providerId="LiveId" clId="{A357FD43-69CD-43C2-A0F0-34FF3B50FDC5}" dt="2023-07-06T15:07:34.764" v="711" actId="207"/>
        <pc:sldMkLst>
          <pc:docMk/>
          <pc:sldMk cId="2451482197" sldId="256"/>
        </pc:sldMkLst>
        <pc:spChg chg="mod">
          <ac:chgData name="Aileen Cleary" userId="3d3324694bd5a088" providerId="LiveId" clId="{A357FD43-69CD-43C2-A0F0-34FF3B50FDC5}" dt="2023-07-06T14:43:32.873" v="12" actId="20577"/>
          <ac:spMkLst>
            <pc:docMk/>
            <pc:sldMk cId="2451482197" sldId="256"/>
            <ac:spMk id="6" creationId="{C25F3923-AE71-ABB1-BA94-BD9CAC4386D2}"/>
          </ac:spMkLst>
        </pc:spChg>
        <pc:spChg chg="mod">
          <ac:chgData name="Aileen Cleary" userId="3d3324694bd5a088" providerId="LiveId" clId="{A357FD43-69CD-43C2-A0F0-34FF3B50FDC5}" dt="2023-07-06T14:51:58.997" v="673" actId="1076"/>
          <ac:spMkLst>
            <pc:docMk/>
            <pc:sldMk cId="2451482197" sldId="256"/>
            <ac:spMk id="7" creationId="{DE846A76-20C5-5862-80C3-A979F42C63D2}"/>
          </ac:spMkLst>
        </pc:spChg>
        <pc:spChg chg="mod">
          <ac:chgData name="Aileen Cleary" userId="3d3324694bd5a088" providerId="LiveId" clId="{A357FD43-69CD-43C2-A0F0-34FF3B50FDC5}" dt="2023-07-06T14:52:06.990" v="676" actId="1076"/>
          <ac:spMkLst>
            <pc:docMk/>
            <pc:sldMk cId="2451482197" sldId="256"/>
            <ac:spMk id="8" creationId="{FFBAED32-6553-37C6-8C8C-559490E87B22}"/>
          </ac:spMkLst>
        </pc:spChg>
        <pc:spChg chg="mod">
          <ac:chgData name="Aileen Cleary" userId="3d3324694bd5a088" providerId="LiveId" clId="{A357FD43-69CD-43C2-A0F0-34FF3B50FDC5}" dt="2023-07-06T14:52:04.333" v="675" actId="1076"/>
          <ac:spMkLst>
            <pc:docMk/>
            <pc:sldMk cId="2451482197" sldId="256"/>
            <ac:spMk id="9" creationId="{3693C177-2584-E04C-BB2A-056E25C2943E}"/>
          </ac:spMkLst>
        </pc:spChg>
        <pc:spChg chg="add mod">
          <ac:chgData name="Aileen Cleary" userId="3d3324694bd5a088" providerId="LiveId" clId="{A357FD43-69CD-43C2-A0F0-34FF3B50FDC5}" dt="2023-07-06T15:07:34.764" v="711" actId="207"/>
          <ac:spMkLst>
            <pc:docMk/>
            <pc:sldMk cId="2451482197" sldId="256"/>
            <ac:spMk id="15" creationId="{519796B2-69A9-A0DC-8D23-B65EA5ED9C4F}"/>
          </ac:spMkLst>
        </pc:spChg>
        <pc:picChg chg="add mod">
          <ac:chgData name="Aileen Cleary" userId="3d3324694bd5a088" providerId="LiveId" clId="{A357FD43-69CD-43C2-A0F0-34FF3B50FDC5}" dt="2023-07-06T15:05:45.515" v="682" actId="14100"/>
          <ac:picMkLst>
            <pc:docMk/>
            <pc:sldMk cId="2451482197" sldId="256"/>
            <ac:picMk id="2" creationId="{74020EF4-BB95-AB7D-BC32-563BB2FA1A36}"/>
          </ac:picMkLst>
        </pc:picChg>
        <pc:picChg chg="del">
          <ac:chgData name="Aileen Cleary" userId="3d3324694bd5a088" providerId="LiveId" clId="{A357FD43-69CD-43C2-A0F0-34FF3B50FDC5}" dt="2023-07-06T14:51:54.842" v="672" actId="478"/>
          <ac:picMkLst>
            <pc:docMk/>
            <pc:sldMk cId="2451482197" sldId="256"/>
            <ac:picMk id="11" creationId="{A03C1CB6-0552-D587-BBAB-84E79FF7CF29}"/>
          </ac:picMkLst>
        </pc:picChg>
        <pc:picChg chg="del">
          <ac:chgData name="Aileen Cleary" userId="3d3324694bd5a088" providerId="LiveId" clId="{A357FD43-69CD-43C2-A0F0-34FF3B50FDC5}" dt="2023-07-06T14:51:53.487" v="671" actId="478"/>
          <ac:picMkLst>
            <pc:docMk/>
            <pc:sldMk cId="2451482197" sldId="256"/>
            <ac:picMk id="13" creationId="{43E5F77B-4E07-E8D9-42EC-764586C63405}"/>
          </ac:picMkLst>
        </pc:picChg>
        <pc:cxnChg chg="add mod">
          <ac:chgData name="Aileen Cleary" userId="3d3324694bd5a088" providerId="LiveId" clId="{A357FD43-69CD-43C2-A0F0-34FF3B50FDC5}" dt="2023-07-06T15:07:04.208" v="689" actId="14100"/>
          <ac:cxnSpMkLst>
            <pc:docMk/>
            <pc:sldMk cId="2451482197" sldId="256"/>
            <ac:cxnSpMk id="10" creationId="{DAC497D9-0092-2995-7E01-3F62FAA58796}"/>
          </ac:cxnSpMkLst>
        </pc:cxnChg>
      </pc:sldChg>
    </pc:docChg>
  </pc:docChgLst>
  <pc:docChgLst>
    <pc:chgData name="Aileen Cleary" userId="3d3324694bd5a088" providerId="LiveId" clId="{FF076C14-4DC1-43BF-82D0-A19B5D229EF8}"/>
    <pc:docChg chg="custSel modSld">
      <pc:chgData name="Aileen Cleary" userId="3d3324694bd5a088" providerId="LiveId" clId="{FF076C14-4DC1-43BF-82D0-A19B5D229EF8}" dt="2023-06-29T15:30:01.320" v="1026" actId="1076"/>
      <pc:docMkLst>
        <pc:docMk/>
      </pc:docMkLst>
      <pc:sldChg chg="addSp modSp mod">
        <pc:chgData name="Aileen Cleary" userId="3d3324694bd5a088" providerId="LiveId" clId="{FF076C14-4DC1-43BF-82D0-A19B5D229EF8}" dt="2023-06-29T15:30:01.320" v="1026" actId="1076"/>
        <pc:sldMkLst>
          <pc:docMk/>
          <pc:sldMk cId="2451482197" sldId="256"/>
        </pc:sldMkLst>
        <pc:spChg chg="add mod">
          <ac:chgData name="Aileen Cleary" userId="3d3324694bd5a088" providerId="LiveId" clId="{FF076C14-4DC1-43BF-82D0-A19B5D229EF8}" dt="2023-06-29T15:25:54.662" v="994" actId="255"/>
          <ac:spMkLst>
            <pc:docMk/>
            <pc:sldMk cId="2451482197" sldId="256"/>
            <ac:spMk id="4" creationId="{A411A0C9-9602-473B-8454-F233DC91249A}"/>
          </ac:spMkLst>
        </pc:spChg>
        <pc:spChg chg="add mod">
          <ac:chgData name="Aileen Cleary" userId="3d3324694bd5a088" providerId="LiveId" clId="{FF076C14-4DC1-43BF-82D0-A19B5D229EF8}" dt="2023-06-29T15:25:59.064" v="995" actId="122"/>
          <ac:spMkLst>
            <pc:docMk/>
            <pc:sldMk cId="2451482197" sldId="256"/>
            <ac:spMk id="5" creationId="{ECFAA1D0-DF9A-313C-6296-8665887638D5}"/>
          </ac:spMkLst>
        </pc:spChg>
        <pc:spChg chg="add mod">
          <ac:chgData name="Aileen Cleary" userId="3d3324694bd5a088" providerId="LiveId" clId="{FF076C14-4DC1-43BF-82D0-A19B5D229EF8}" dt="2023-06-29T15:26:15.949" v="998" actId="113"/>
          <ac:spMkLst>
            <pc:docMk/>
            <pc:sldMk cId="2451482197" sldId="256"/>
            <ac:spMk id="6" creationId="{C25F3923-AE71-ABB1-BA94-BD9CAC4386D2}"/>
          </ac:spMkLst>
        </pc:spChg>
        <pc:spChg chg="add mod">
          <ac:chgData name="Aileen Cleary" userId="3d3324694bd5a088" providerId="LiveId" clId="{FF076C14-4DC1-43BF-82D0-A19B5D229EF8}" dt="2023-06-29T15:27:33.320" v="1011" actId="14100"/>
          <ac:spMkLst>
            <pc:docMk/>
            <pc:sldMk cId="2451482197" sldId="256"/>
            <ac:spMk id="7" creationId="{DE846A76-20C5-5862-80C3-A979F42C63D2}"/>
          </ac:spMkLst>
        </pc:spChg>
        <pc:spChg chg="add mod">
          <ac:chgData name="Aileen Cleary" userId="3d3324694bd5a088" providerId="LiveId" clId="{FF076C14-4DC1-43BF-82D0-A19B5D229EF8}" dt="2023-06-29T15:28:00.603" v="1017" actId="1076"/>
          <ac:spMkLst>
            <pc:docMk/>
            <pc:sldMk cId="2451482197" sldId="256"/>
            <ac:spMk id="8" creationId="{FFBAED32-6553-37C6-8C8C-559490E87B22}"/>
          </ac:spMkLst>
        </pc:spChg>
        <pc:spChg chg="add mod">
          <ac:chgData name="Aileen Cleary" userId="3d3324694bd5a088" providerId="LiveId" clId="{FF076C14-4DC1-43BF-82D0-A19B5D229EF8}" dt="2023-06-29T15:28:04.628" v="1018" actId="1076"/>
          <ac:spMkLst>
            <pc:docMk/>
            <pc:sldMk cId="2451482197" sldId="256"/>
            <ac:spMk id="9" creationId="{3693C177-2584-E04C-BB2A-056E25C2943E}"/>
          </ac:spMkLst>
        </pc:spChg>
        <pc:picChg chg="add mod">
          <ac:chgData name="Aileen Cleary" userId="3d3324694bd5a088" providerId="LiveId" clId="{FF076C14-4DC1-43BF-82D0-A19B5D229EF8}" dt="2023-06-29T15:29:22.586" v="1021" actId="1076"/>
          <ac:picMkLst>
            <pc:docMk/>
            <pc:sldMk cId="2451482197" sldId="256"/>
            <ac:picMk id="11" creationId="{A03C1CB6-0552-D587-BBAB-84E79FF7CF29}"/>
          </ac:picMkLst>
        </pc:picChg>
        <pc:picChg chg="add mod">
          <ac:chgData name="Aileen Cleary" userId="3d3324694bd5a088" providerId="LiveId" clId="{FF076C14-4DC1-43BF-82D0-A19B5D229EF8}" dt="2023-06-29T15:30:01.320" v="1026" actId="1076"/>
          <ac:picMkLst>
            <pc:docMk/>
            <pc:sldMk cId="2451482197" sldId="256"/>
            <ac:picMk id="13" creationId="{43E5F77B-4E07-E8D9-42EC-764586C63405}"/>
          </ac:picMkLst>
        </pc:picChg>
      </pc:sldChg>
    </pc:docChg>
  </pc:docChgLst>
</pc:chgInfo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10281-834F-79D6-3516-2FE765A9F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3B2DDE-7487-8542-5C63-A5AD0244D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F68AD-A46F-64F5-5DF5-5F0BFBF0E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6E9E8-C857-E5F0-CBE8-6D3491A71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D4DC1-D1D6-28E9-0327-7F17EEEC3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146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96FC9-DE4E-06BD-F95E-5DFC85D02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912DB2-ED6F-357E-FA7B-1A5D38F196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E79BB-5232-1784-0870-2382F0036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76442-B355-0EB0-F15F-DCB43D512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20922-0BF6-748F-8663-BC75BF175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4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648510-043D-3876-3EA4-A755FE738B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FF73A3-DCF5-B4C9-438E-B927C027A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E399F-C90A-B6C0-BCBF-406F53E32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C00BE-DDAE-7F7A-6142-4F214E5D8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7D98E-C1F1-C777-3F06-CDCD58057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96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A7A64-4166-33A0-2E5F-9E110D7D7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CF51D-953E-A799-9D7C-652770097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271AD-F16C-B863-9AAE-52FCF64C4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D8E7B-AF08-4CDB-4B0C-C3E3E69E1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F8EBED-AA6D-3E0D-0141-56D2ECB35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082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38BDE-07CC-9919-5607-BE0C71287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BBC008-779E-EA7C-A33A-5070E8C98A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18FCC-AE2A-79F0-9106-C0036E658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82398-09A9-4DBF-DEE8-F1A38116B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32AEB-5B7B-07EA-14EC-E6E011C75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90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09F2C-147A-750E-E0EA-540975627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80919-B243-895D-EA08-E237392C20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59E181-8CAC-E854-75A7-CF6E2079D2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F1175-B5D3-1607-28EA-D71C50CD9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D0AFAE-8D2E-1411-7457-6D0D4B574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044EF1-A2C0-4A70-7F61-ED7C15E82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47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35E8F-1DBF-D7C6-F76B-BE27DB7CC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3E5A9-0CB9-533F-A6E0-14C63D635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F08516-6E8D-5A40-56AC-D8855F231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415E11-38BB-B65B-9966-4C58169F50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5F87CF-CC1D-A00A-BEC3-591B170577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CC91CD-252B-E23A-5D91-8EE388887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81A567-AF2E-E034-7555-A1E57750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884DAE-1E85-E0DC-323F-D0A8BCAB2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813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D8D5E-6BC6-BBD6-9521-C0289E9C1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6FA76D-8DCA-C423-4EF9-9720F0852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5E5135-001F-5642-152C-AB025BD8B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2707C-E5B9-31C6-7D20-EA38F9928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26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7DEE69-26C0-5EC0-F2F7-04AF79374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AC29A8-4407-F63D-6CBE-1B51A5D1C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D1D5F-7CD3-5881-3AF1-FD082803C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93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FE25E-2FE5-5DEA-9EFB-FEC05302D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6CBF1-9E26-4551-7144-CA40DFB29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1EFA3C-7B5D-99DC-8725-03C5F04FD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BD073E-1BC9-1CFB-BD6A-7ED2C2022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4770D8-BD22-5094-B558-1E2F1BCF1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2AEC6-67DD-36E5-1EAD-8F322560A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267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C75EA-E191-F6D3-E06A-265DB10C7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6D61BF-7C98-02E9-E537-A51A1DDEA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33BE6D-D429-A1B0-A6A2-1DBB5E105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CA6450-E020-F3B5-0C3C-9548CF399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5D70F-8B12-3AE9-0699-8A35EF787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328220-0EA0-6C45-129E-D8986201E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41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B87123-5B2D-9F0E-539E-7B8494CAF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44719-3E71-A1C7-088F-8D7542411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EB1B0-F0BF-CB9F-E941-69897F2415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E8655-A2E5-49DA-BE01-88DA73BE77EF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04721-AE6F-41BA-79AD-66D5D078D8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90C2F-75FB-52CD-BA25-A339AB4B9E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FD4AB-E855-47A7-B236-7F5AC465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3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11A0C9-9602-473B-8454-F233DC91249A}"/>
              </a:ext>
            </a:extLst>
          </p:cNvPr>
          <p:cNvSpPr txBox="1"/>
          <p:nvPr/>
        </p:nvSpPr>
        <p:spPr>
          <a:xfrm>
            <a:off x="195444" y="192263"/>
            <a:ext cx="42160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Aileen Cleary – 06/29/2023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FAA1D0-DF9A-313C-6296-8665887638D5}"/>
              </a:ext>
            </a:extLst>
          </p:cNvPr>
          <p:cNvSpPr txBox="1"/>
          <p:nvPr/>
        </p:nvSpPr>
        <p:spPr>
          <a:xfrm>
            <a:off x="279206" y="624058"/>
            <a:ext cx="11391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Goal: 1) Create an autonomous liquid refill system for Color Picker and 2) Write a program that dynamically visualizes (Color Picker’s) YAML files and experiment logs.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5F3923-AE71-ABB1-BA94-BD9CAC4386D2}"/>
              </a:ext>
            </a:extLst>
          </p:cNvPr>
          <p:cNvSpPr txBox="1"/>
          <p:nvPr/>
        </p:nvSpPr>
        <p:spPr>
          <a:xfrm>
            <a:off x="279206" y="1330336"/>
            <a:ext cx="107773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Weekly Goal: Continue coding Barty’s liquid refill system and designing his physical build.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846A76-20C5-5862-80C3-A979F42C63D2}"/>
              </a:ext>
            </a:extLst>
          </p:cNvPr>
          <p:cNvSpPr txBox="1"/>
          <p:nvPr/>
        </p:nvSpPr>
        <p:spPr>
          <a:xfrm>
            <a:off x="279206" y="1746596"/>
            <a:ext cx="63998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Progress: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Worked with Raf on developing concept for physical build.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Created and ran a test endpoint on Barty’s server to control the peristaltic pumps.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Attempted to run color picker to see how liquid volume is calculated and stored.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BAED32-6553-37C6-8C8C-559490E87B22}"/>
              </a:ext>
            </a:extLst>
          </p:cNvPr>
          <p:cNvSpPr txBox="1"/>
          <p:nvPr/>
        </p:nvSpPr>
        <p:spPr>
          <a:xfrm>
            <a:off x="279206" y="3307450"/>
            <a:ext cx="46836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 weekend and meetings meant less time to work.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Logan failed to boot up properly and technical issues with Ripchip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no color picker.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93C177-2584-E04C-BB2A-056E25C2943E}"/>
              </a:ext>
            </a:extLst>
          </p:cNvPr>
          <p:cNvSpPr txBox="1"/>
          <p:nvPr/>
        </p:nvSpPr>
        <p:spPr>
          <a:xfrm>
            <a:off x="279206" y="4630889"/>
            <a:ext cx="46483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 Steps: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and buy list of parts for the physical build (5V power supply, push button).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3D-model frame to hold Barty up.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component placement and mark/drill holes.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 and run color picker again.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Continue working on GitHub.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IMG_0657">
            <a:hlinkClick r:id="" action="ppaction://media"/>
            <a:extLst>
              <a:ext uri="{FF2B5EF4-FFF2-40B4-BE49-F238E27FC236}">
                <a16:creationId xmlns:a16="http://schemas.microsoft.com/office/drawing/2014/main" id="{74020EF4-BB95-AB7D-BC32-563BB2FA1A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73756" y="3044159"/>
            <a:ext cx="6480313" cy="3645176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AC497D9-0092-2995-7E01-3F62FAA58796}"/>
              </a:ext>
            </a:extLst>
          </p:cNvPr>
          <p:cNvCxnSpPr>
            <a:cxnSpLocks/>
          </p:cNvCxnSpPr>
          <p:nvPr/>
        </p:nvCxnSpPr>
        <p:spPr>
          <a:xfrm flipH="1">
            <a:off x="8150087" y="2458278"/>
            <a:ext cx="702365" cy="111318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19796B2-69A9-A0DC-8D23-B65EA5ED9C4F}"/>
              </a:ext>
            </a:extLst>
          </p:cNvPr>
          <p:cNvSpPr txBox="1"/>
          <p:nvPr/>
        </p:nvSpPr>
        <p:spPr>
          <a:xfrm>
            <a:off x="8955156" y="2268023"/>
            <a:ext cx="2796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Exactly 50mL!</a:t>
            </a:r>
          </a:p>
        </p:txBody>
      </p:sp>
    </p:spTree>
    <p:extLst>
      <p:ext uri="{BB962C8B-B14F-4D97-AF65-F5344CB8AC3E}">
        <p14:creationId xmlns:p14="http://schemas.microsoft.com/office/powerpoint/2010/main" val="245148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174</Words>
  <Application>Microsoft Office PowerPoint</Application>
  <PresentationFormat>Widescreen</PresentationFormat>
  <Paragraphs>17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Aileen Cleary</dc:creator>
  <cp:lastModifiedBy>Aileen Cleary</cp:lastModifiedBy>
  <cp:revision>1</cp:revision>
  <dcterms:created xsi:type="dcterms:W3CDTF">2023-06-29T15:04:21Z</dcterms:created>
  <dcterms:modified xsi:type="dcterms:W3CDTF">2023-07-06T15:07:43Z</dcterms:modified>
</cp:coreProperties>
</file>

<file path=docProps/thumbnail.jpeg>
</file>